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76" r:id="rId4"/>
    <p:sldId id="278" r:id="rId5"/>
    <p:sldId id="277" r:id="rId6"/>
    <p:sldId id="279" r:id="rId7"/>
    <p:sldId id="280" r:id="rId8"/>
    <p:sldId id="282" r:id="rId9"/>
    <p:sldId id="281" r:id="rId10"/>
    <p:sldId id="283" r:id="rId11"/>
    <p:sldId id="27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58"/>
    <p:restoredTop sz="95179"/>
  </p:normalViewPr>
  <p:slideViewPr>
    <p:cSldViewPr snapToGrid="0" snapToObjects="1">
      <p:cViewPr varScale="1">
        <p:scale>
          <a:sx n="96" d="100"/>
          <a:sy n="96" d="100"/>
        </p:scale>
        <p:origin x="3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DE83D7-5CC4-074C-BB43-C4CF24158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Masterclass Listbuilding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12042BA-551B-F940-8025-941103566F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0988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062B01-67CA-D74F-90EC-E2E037BF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3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9FC2D3-ED26-564A-9AF5-46FEBE4E57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085107E-407B-EA45-9A11-0A7B0EEF72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Hoe en waar breng je je Gratis Weggever onder de aandacht zodat je je mailinglijst opbouwt</a:t>
            </a:r>
          </a:p>
        </p:txBody>
      </p:sp>
    </p:spTree>
    <p:extLst>
      <p:ext uri="{BB962C8B-B14F-4D97-AF65-F5344CB8AC3E}">
        <p14:creationId xmlns:p14="http://schemas.microsoft.com/office/powerpoint/2010/main" val="4237511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11B4C125-1F2B-6D43-8ED0-7554BD4B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 wie verdieping wil: 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85D694-6307-2740-BCE9-2B8AAD305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Module ‘Listbuilding’ van InfoMarketeers komt als tactische video/audio in de leeromgeving. </a:t>
            </a:r>
          </a:p>
          <a:p>
            <a:r>
              <a:rPr lang="nl-NL" dirty="0"/>
              <a:t>Daarna volgt een tactische video over ‘klanten krijgen vanuit je mailinglijst’.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267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422FC-E858-C743-80B8-BD6FE131A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Waarom belangrijk?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29C7BF93-7999-8C45-9F04-5B3003FB327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28675" y="2160588"/>
            <a:ext cx="3881437" cy="3881437"/>
          </a:xfr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6DE051-F896-EF40-BF13-32BE2FEC69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l-NL" dirty="0"/>
              <a:t>Lijst maakt altijd mensen binnen handbereik om aan te verkopen </a:t>
            </a:r>
          </a:p>
          <a:p>
            <a:r>
              <a:rPr lang="nl-NL" dirty="0"/>
              <a:t>Zorgt dat je steeds aanwas hebt van nieuwe mensen </a:t>
            </a:r>
          </a:p>
          <a:p>
            <a:r>
              <a:rPr lang="nl-NL" dirty="0"/>
              <a:t>Je voldoet makkelijker aan de </a:t>
            </a:r>
            <a:r>
              <a:rPr lang="nl-NL" dirty="0" err="1"/>
              <a:t>Know</a:t>
            </a:r>
            <a:r>
              <a:rPr lang="nl-NL" dirty="0"/>
              <a:t>-like-trustfactor </a:t>
            </a:r>
          </a:p>
          <a:p>
            <a:r>
              <a:rPr lang="nl-NL" dirty="0"/>
              <a:t>Geeft jou meer regie over wat mensen van je zien (via soc. Media ziet maar deel van je contacten wat je post)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441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179FC3-9EEC-3D4B-9E06-C636AB685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listbuilding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893F48-9DFF-254B-8A3B-655AED9E59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9B55E6-8EF5-AC46-A61F-D4F91159FE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Het opbouwen van een mailinglijst met mensen die geïnteresseerd zijn in wat je doet. </a:t>
            </a:r>
          </a:p>
          <a:p>
            <a:r>
              <a:rPr lang="nl-NL" dirty="0"/>
              <a:t>Waarbij je focus hebt op het krijgen van nieuwe abonnees c.q. emailadressen </a:t>
            </a:r>
          </a:p>
          <a:p>
            <a:r>
              <a:rPr lang="nl-NL" dirty="0"/>
              <a:t>Wat eigenlijk meestal betekent dat je probeert website traffic te genereren 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6744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2DE65-2308-E847-B087-1B3BBEE92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Kwaliteit van de emailadressen maakt het verschil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E9330A-58D5-114E-9E29-F4FE12826F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396B4C4-F596-8C40-9B56-837997883C7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Kwaliteit betekent hier: mensen die hun emailadres aan je geven zijn geïnteresseerd in wat jij te bieden hebt. (Lok ze dus met ‘jouw’ ding en niet met iets abstracts of algemeens)</a:t>
            </a:r>
          </a:p>
        </p:txBody>
      </p:sp>
    </p:spTree>
    <p:extLst>
      <p:ext uri="{BB962C8B-B14F-4D97-AF65-F5344CB8AC3E}">
        <p14:creationId xmlns:p14="http://schemas.microsoft.com/office/powerpoint/2010/main" val="1806945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E99B9-B7C0-E24A-B296-BFE3BF08D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groot moet je lijst zijn?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C3BFBB-8E55-A949-9E10-B5B3911CDC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8AE7A62-763C-8B4F-B21E-572D1922F3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Met paar honderd abonnees ga je echt effect merken als je iets te koop aanbiedt. </a:t>
            </a:r>
          </a:p>
          <a:p>
            <a:r>
              <a:rPr lang="nl-NL" dirty="0"/>
              <a:t>Met kleiner aantal kan je ook uit de voeten, maar dan heb je wat andere technieken nodig om er voldoende klanten uit te halen. </a:t>
            </a:r>
          </a:p>
          <a:p>
            <a:r>
              <a:rPr lang="nl-NL" dirty="0"/>
              <a:t>Hoe groter je mailinglijst, des te makkelijker wordt het werven van klanten steeds makkelijker.  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1524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A7F0F9-4575-D944-99EA-61F593AD6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Standaard manier van </a:t>
            </a:r>
            <a:r>
              <a:rPr lang="nl-NL" dirty="0" err="1"/>
              <a:t>listbuilden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A8AEAB-3DBA-734C-8070-502F4968B68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44A6183-D49D-CE4B-A0F3-A3E09155AE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Font typeface="+mj-lt"/>
              <a:buAutoNum type="arabicPeriod"/>
            </a:pPr>
            <a:r>
              <a:rPr lang="nl-NL" dirty="0"/>
              <a:t>Inschrijfformulier op je website</a:t>
            </a:r>
          </a:p>
          <a:p>
            <a:pPr>
              <a:buFont typeface="+mj-lt"/>
              <a:buAutoNum type="arabicPeriod"/>
            </a:pPr>
            <a:r>
              <a:rPr lang="nl-NL" dirty="0"/>
              <a:t>Waar je mensen iets aanbiedt dat ze aantrekkelijk genoeg vinden om hun emailadres voor achter te laten</a:t>
            </a:r>
          </a:p>
          <a:p>
            <a:pPr>
              <a:buFont typeface="+mj-lt"/>
              <a:buAutoNum type="arabicPeriod"/>
            </a:pPr>
            <a:r>
              <a:rPr lang="nl-NL" dirty="0"/>
              <a:t>Wat gekoppeld is aan een mailingssysteem dat de inschrijvingen en uitschrijvingen en het toezenden van het </a:t>
            </a:r>
            <a:r>
              <a:rPr lang="nl-NL" dirty="0" err="1"/>
              <a:t>kadootje</a:t>
            </a:r>
            <a:r>
              <a:rPr lang="nl-NL" dirty="0"/>
              <a:t> automatisch regelt</a:t>
            </a:r>
          </a:p>
          <a:p>
            <a:pPr>
              <a:buFont typeface="+mj-lt"/>
              <a:buAutoNum type="arabicPeriod"/>
            </a:pPr>
            <a:r>
              <a:rPr lang="nl-NL" dirty="0"/>
              <a:t>Waarna je de abonnees op regelmatig basis iets mailt waar ze wat aan hebben of plezier aan beleven.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064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51E56-BEC4-144D-A352-B9F6CAFB5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Maak inschrijven aantrekkelijk met een gratis weggever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CD93995-0127-FC4B-AF4D-EEEE0127EA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F69254-671C-5948-B69E-AB3311DC8F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Mp3 </a:t>
            </a:r>
          </a:p>
          <a:p>
            <a:r>
              <a:rPr lang="nl-NL" dirty="0" err="1"/>
              <a:t>eBoek</a:t>
            </a:r>
            <a:r>
              <a:rPr lang="nl-NL" dirty="0"/>
              <a:t> </a:t>
            </a:r>
          </a:p>
          <a:p>
            <a:r>
              <a:rPr lang="nl-NL" dirty="0"/>
              <a:t>Checklist </a:t>
            </a:r>
          </a:p>
          <a:p>
            <a:r>
              <a:rPr lang="nl-NL" dirty="0"/>
              <a:t>Video (of video serie) </a:t>
            </a:r>
          </a:p>
          <a:p>
            <a:r>
              <a:rPr lang="nl-NL" dirty="0"/>
              <a:t>Mini e-cursus (</a:t>
            </a:r>
            <a:r>
              <a:rPr lang="nl-NL" i="1" dirty="0"/>
              <a:t>Pas op voor teveel weggeven) </a:t>
            </a:r>
            <a:endParaRPr lang="nl-NL" dirty="0"/>
          </a:p>
          <a:p>
            <a:r>
              <a:rPr lang="nl-NL" dirty="0"/>
              <a:t>Testje </a:t>
            </a:r>
          </a:p>
          <a:p>
            <a:r>
              <a:rPr lang="nl-NL" dirty="0"/>
              <a:t>Gratis check of gesprek</a:t>
            </a:r>
          </a:p>
          <a:p>
            <a:r>
              <a:rPr lang="nl-NL" dirty="0"/>
              <a:t>Etc.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5440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71B0B8-808F-B340-8543-51C86A618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8A3E859-3572-B84B-88DE-DFA46BCC24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FF4808E-C185-2D42-BF7E-088D9D2216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+mj-lt"/>
              <a:buAutoNum type="alphaUcPeriod"/>
            </a:pPr>
            <a:r>
              <a:rPr lang="nl-NL" dirty="0"/>
              <a:t>Van wie heb je al e-mailadressen die je kunt gebruiken om hen waardevolle info toe te sturen? (gratis weggever, nieuwsbrief)</a:t>
            </a:r>
          </a:p>
          <a:p>
            <a:pPr marL="400050" lvl="1" indent="0">
              <a:buNone/>
            </a:pPr>
            <a:r>
              <a:rPr lang="nl-NL" dirty="0"/>
              <a:t>(spamwetgeving: klanten mag je mailen, van anderen heb je toestemming nodig) </a:t>
            </a:r>
          </a:p>
          <a:p>
            <a:pPr>
              <a:buFont typeface="+mj-lt"/>
              <a:buAutoNum type="alphaUcPeriod"/>
            </a:pPr>
            <a:r>
              <a:rPr lang="nl-NL" dirty="0"/>
              <a:t>Zet al die emailadressen (en namen) in 1 systeem</a:t>
            </a:r>
          </a:p>
        </p:txBody>
      </p:sp>
    </p:spTree>
    <p:extLst>
      <p:ext uri="{BB962C8B-B14F-4D97-AF65-F5344CB8AC3E}">
        <p14:creationId xmlns:p14="http://schemas.microsoft.com/office/powerpoint/2010/main" val="1598633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ECD152-C5E3-9B46-B4DA-8CB843355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172824-1EA7-5347-A980-F977C9E8FD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CED7995-8620-CD46-9D0B-6F8A52C0D6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Bedenk je gratis Weggever</a:t>
            </a:r>
          </a:p>
        </p:txBody>
      </p:sp>
    </p:spTree>
    <p:extLst>
      <p:ext uri="{BB962C8B-B14F-4D97-AF65-F5344CB8AC3E}">
        <p14:creationId xmlns:p14="http://schemas.microsoft.com/office/powerpoint/2010/main" val="15368097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1337</TotalTime>
  <Words>427</Words>
  <Application>Microsoft Macintosh PowerPoint</Application>
  <PresentationFormat>Breedbeeld</PresentationFormat>
  <Paragraphs>41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Masterclass Listbuilding</vt:lpstr>
      <vt:lpstr>Waarom belangrijk?</vt:lpstr>
      <vt:lpstr>Wat is listbuilding</vt:lpstr>
      <vt:lpstr>Kwaliteit van de emailadressen maakt het verschil</vt:lpstr>
      <vt:lpstr>Hoe groot moet je lijst zijn? </vt:lpstr>
      <vt:lpstr>Standaard manier van listbuilden</vt:lpstr>
      <vt:lpstr>Maak inschrijven aantrekkelijk met een gratis weggever</vt:lpstr>
      <vt:lpstr>Stap 1</vt:lpstr>
      <vt:lpstr>Stap 2</vt:lpstr>
      <vt:lpstr>Stap 3</vt:lpstr>
      <vt:lpstr>Voor wie verdieping wil: 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Masterclass Scenario’s</dc:title>
  <dc:creator>Linda Spaanbroek</dc:creator>
  <cp:lastModifiedBy>Linda opskype</cp:lastModifiedBy>
  <cp:revision>22</cp:revision>
  <dcterms:created xsi:type="dcterms:W3CDTF">2024-03-29T16:11:10Z</dcterms:created>
  <dcterms:modified xsi:type="dcterms:W3CDTF">2024-04-19T11:29:51Z</dcterms:modified>
</cp:coreProperties>
</file>